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1" r:id="rId1"/>
  </p:sldMasterIdLst>
  <p:sldIdLst>
    <p:sldId id="256" r:id="rId2"/>
    <p:sldId id="273" r:id="rId3"/>
    <p:sldId id="283" r:id="rId4"/>
    <p:sldId id="284" r:id="rId5"/>
    <p:sldId id="285" r:id="rId6"/>
    <p:sldId id="286" r:id="rId7"/>
    <p:sldId id="287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72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58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15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1102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53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7087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65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73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948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51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8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9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53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34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16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63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81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603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359" y="110701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耶穌就是答案 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 err="1">
                <a:latin typeface="Candara" panose="020E0502030303020204" pitchFamily="34" charset="0"/>
              </a:rPr>
              <a:t>jesus</a:t>
            </a:r>
            <a:r>
              <a:rPr lang="en-US" altLang="zh-TW" sz="3600" b="1" dirty="0">
                <a:latin typeface="Candara" panose="020E0502030303020204" pitchFamily="34" charset="0"/>
              </a:rPr>
              <a:t> is the answer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153" y="202019"/>
            <a:ext cx="9959500" cy="628384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你的困難如山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khun-lan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na-soa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你認為不能克服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khek-hok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know you’ve got mountains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you think you cannot climb,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485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或天空黑雲滿佈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Hek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thian-khong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o-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moa-po,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陽光彷彿收縮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Iong-kong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hong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-hut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siu-siok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I know your skies are dark,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You think the sun won’t shine.</a:t>
            </a:r>
          </a:p>
        </p:txBody>
      </p:sp>
    </p:spTree>
    <p:extLst>
      <p:ext uri="{BB962C8B-B14F-4D97-AF65-F5344CB8AC3E}">
        <p14:creationId xmlns:p14="http://schemas.microsoft.com/office/powerpoint/2010/main" val="2056176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或許你還不知</a:t>
            </a:r>
            <a:endParaRPr lang="en-PH" altLang="zh-TW" sz="63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Kiam-chhai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chai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神的話確實可靠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Sin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e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khak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-sit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kho-kho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In case you do not know 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That the Word of God is true,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423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凡祂所應許的事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-un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必完成無誤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Pit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oan-seng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bu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-go;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And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ev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-’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ry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thing He’s promised,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do it for you.</a:t>
            </a:r>
          </a:p>
        </p:txBody>
      </p:sp>
    </p:spTree>
    <p:extLst>
      <p:ext uri="{BB962C8B-B14F-4D97-AF65-F5344CB8AC3E}">
        <p14:creationId xmlns:p14="http://schemas.microsoft.com/office/powerpoint/2010/main" val="2187891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95423"/>
            <a:ext cx="9792586" cy="549703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altLang="zh-TW" sz="47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7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7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7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耶穌就是答案</a:t>
            </a:r>
            <a:r>
              <a:rPr lang="zh-TW" altLang="en-US" sz="4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4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PH" altLang="zh-TW" sz="4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4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4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tap-an,</a:t>
            </a:r>
          </a:p>
          <a:p>
            <a:pPr marL="0" indent="0" algn="ctr">
              <a:buNone/>
            </a:pPr>
            <a:r>
              <a:rPr lang="zh-TW" altLang="en-US" sz="6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在今世人間</a:t>
            </a:r>
            <a:r>
              <a:rPr lang="zh-TW" altLang="en-US" sz="4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4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</a:t>
            </a:r>
            <a:r>
              <a:rPr lang="en-US" sz="4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4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kim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se</a:t>
            </a: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4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jin-kan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Jesus is the answer</a:t>
            </a:r>
          </a:p>
          <a:p>
            <a:pPr marL="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for the world today.</a:t>
            </a:r>
          </a:p>
        </p:txBody>
      </p:sp>
    </p:spTree>
    <p:extLst>
      <p:ext uri="{BB962C8B-B14F-4D97-AF65-F5344CB8AC3E}">
        <p14:creationId xmlns:p14="http://schemas.microsoft.com/office/powerpoint/2010/main" val="2785741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主以外別無依靠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piat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oa-kho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耶穌是道路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so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to-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lo;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Above Him there’s no other,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Jesus is the way.</a:t>
            </a:r>
          </a:p>
        </p:txBody>
      </p:sp>
    </p:spTree>
    <p:extLst>
      <p:ext uri="{BB962C8B-B14F-4D97-AF65-F5344CB8AC3E}">
        <p14:creationId xmlns:p14="http://schemas.microsoft.com/office/powerpoint/2010/main" val="2213998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457201"/>
            <a:ext cx="9792586" cy="555019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endParaRPr lang="en-PH" altLang="zh-TW" sz="47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1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耶穌就是答案</a:t>
            </a:r>
            <a:r>
              <a:rPr lang="zh-TW" altLang="en-US" sz="8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8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PH" altLang="zh-TW" sz="8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8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8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tap-</a:t>
            </a: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an,</a:t>
            </a:r>
          </a:p>
          <a:p>
            <a:pPr marL="0" indent="0" algn="ctr">
              <a:buNone/>
            </a:pPr>
            <a:r>
              <a:rPr lang="zh-TW" altLang="en-US" sz="1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在今世人間</a:t>
            </a:r>
            <a:r>
              <a:rPr lang="zh-TW" altLang="en-US" sz="8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8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</a:t>
            </a:r>
            <a:r>
              <a:rPr lang="en-US" sz="8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8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kim</a:t>
            </a:r>
            <a:r>
              <a:rPr 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se</a:t>
            </a: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8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jin</a:t>
            </a:r>
            <a:r>
              <a:rPr 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8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kan</a:t>
            </a:r>
            <a:r>
              <a:rPr lang="en-PH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8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56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Jesus is the answer</a:t>
            </a:r>
          </a:p>
          <a:p>
            <a:pPr marL="0" indent="0" algn="ctr">
              <a:buNone/>
            </a:pPr>
            <a:r>
              <a:rPr lang="en-US" altLang="zh-TW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for the world today.</a:t>
            </a:r>
          </a:p>
        </p:txBody>
      </p:sp>
    </p:spTree>
    <p:extLst>
      <p:ext uri="{BB962C8B-B14F-4D97-AF65-F5344CB8AC3E}">
        <p14:creationId xmlns:p14="http://schemas.microsoft.com/office/powerpoint/2010/main" val="38714915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主以外別無依靠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piat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oa-kho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耶穌是道路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so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to-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lo.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Above Him there’s no other,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Jesus is the way.</a:t>
            </a:r>
          </a:p>
        </p:txBody>
      </p:sp>
    </p:spTree>
    <p:extLst>
      <p:ext uri="{BB962C8B-B14F-4D97-AF65-F5344CB8AC3E}">
        <p14:creationId xmlns:p14="http://schemas.microsoft.com/office/powerpoint/2010/main" val="1840404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153" y="202019"/>
            <a:ext cx="9959500" cy="628384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在你心靈意念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假使有甚麼問題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bun-toe,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514350" indent="-514350" algn="ctr">
              <a:lnSpc>
                <a:spcPct val="100000"/>
              </a:lnSpc>
              <a:buAutoNum type="arabicPeriod"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If you have some questions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the corners of your mind,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有憂傷失志痕跡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iu-siong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sit-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hun-jiah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平安喪失心灰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Peng-an song-sit sim-hoe,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Traces of discouragement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And peace you cannot find.</a:t>
            </a:r>
          </a:p>
        </p:txBody>
      </p:sp>
    </p:spTree>
    <p:extLst>
      <p:ext uri="{BB962C8B-B14F-4D97-AF65-F5344CB8AC3E}">
        <p14:creationId xmlns:p14="http://schemas.microsoft.com/office/powerpoint/2010/main" val="1981097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回憶過去遭遇</a:t>
            </a:r>
            <a:endParaRPr lang="en-PH" altLang="zh-TW" sz="63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Hoe-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ek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cho-gu</a:t>
            </a:r>
            <a:endParaRPr lang="en-PH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每日在眼前顯露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gan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-lo,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Reflections of your past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Seem to face you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ev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-’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ry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day,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767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但我確知一件事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Tan goa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khak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-chai chit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8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耶穌是道路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so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to-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lo;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But this one thing I do know,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Jesus is the way.</a:t>
            </a:r>
          </a:p>
        </p:txBody>
      </p:sp>
    </p:spTree>
    <p:extLst>
      <p:ext uri="{BB962C8B-B14F-4D97-AF65-F5344CB8AC3E}">
        <p14:creationId xmlns:p14="http://schemas.microsoft.com/office/powerpoint/2010/main" val="1699115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95423"/>
            <a:ext cx="9792586" cy="549703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altLang="zh-TW" sz="47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7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7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7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耶穌就是答案</a:t>
            </a:r>
            <a:r>
              <a:rPr lang="zh-TW" altLang="en-US" sz="4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4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</a:t>
            </a:r>
            <a:r>
              <a:rPr lang="en-PH" altLang="zh-TW" sz="4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en-PH" altLang="zh-TW" sz="4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4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tap-an,</a:t>
            </a:r>
          </a:p>
          <a:p>
            <a:pPr marL="0" indent="0" algn="ctr">
              <a:buNone/>
            </a:pPr>
            <a:r>
              <a:rPr lang="zh-TW" altLang="en-US" sz="6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在今世人間</a:t>
            </a:r>
            <a:r>
              <a:rPr lang="zh-TW" altLang="en-US" sz="4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4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</a:t>
            </a:r>
            <a:r>
              <a:rPr lang="en-US" sz="4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4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kim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se</a:t>
            </a: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4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jin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4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kan.</a:t>
            </a:r>
            <a:endParaRPr lang="en-US" sz="41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Jesus is the answer</a:t>
            </a:r>
          </a:p>
          <a:p>
            <a:pPr marL="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for the world today.</a:t>
            </a:r>
          </a:p>
        </p:txBody>
      </p:sp>
    </p:spTree>
    <p:extLst>
      <p:ext uri="{BB962C8B-B14F-4D97-AF65-F5344CB8AC3E}">
        <p14:creationId xmlns:p14="http://schemas.microsoft.com/office/powerpoint/2010/main" val="1422016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主以外別無依靠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piat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oa-kho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耶穌是道路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so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to-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lo;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Above Him there’s no other,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Jesus is the way.</a:t>
            </a:r>
          </a:p>
        </p:txBody>
      </p:sp>
    </p:spTree>
    <p:extLst>
      <p:ext uri="{BB962C8B-B14F-4D97-AF65-F5344CB8AC3E}">
        <p14:creationId xmlns:p14="http://schemas.microsoft.com/office/powerpoint/2010/main" val="1356059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457201"/>
            <a:ext cx="9792586" cy="555019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endParaRPr lang="en-PH" altLang="zh-TW" sz="47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1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耶穌就是答案</a:t>
            </a:r>
            <a:r>
              <a:rPr lang="zh-TW" altLang="en-US" sz="8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8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</a:t>
            </a:r>
            <a:r>
              <a:rPr lang="en-PH" altLang="zh-TW" sz="8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8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chiu-si</a:t>
            </a:r>
            <a:r>
              <a:rPr lang="en-PH" altLang="zh-TW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tap-</a:t>
            </a: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8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an,</a:t>
            </a:r>
          </a:p>
          <a:p>
            <a:pPr marL="0" indent="0" algn="ctr">
              <a:buNone/>
            </a:pPr>
            <a:r>
              <a:rPr lang="zh-TW" altLang="en-US" sz="1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在今世人間</a:t>
            </a:r>
            <a:r>
              <a:rPr lang="zh-TW" altLang="en-US" sz="8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8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</a:t>
            </a:r>
            <a:r>
              <a:rPr lang="en-US" sz="8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8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kim</a:t>
            </a:r>
            <a:r>
              <a:rPr 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se </a:t>
            </a: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8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jin</a:t>
            </a:r>
            <a:r>
              <a:rPr 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8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kan</a:t>
            </a:r>
            <a:r>
              <a:rPr lang="en-PH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8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56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Jesus is the answer</a:t>
            </a:r>
          </a:p>
          <a:p>
            <a:pPr marL="0" indent="0" algn="ctr">
              <a:buNone/>
            </a:pPr>
            <a:r>
              <a:rPr lang="en-US" altLang="zh-TW" sz="8800" b="1" dirty="0">
                <a:solidFill>
                  <a:schemeClr val="tx1"/>
                </a:solidFill>
                <a:latin typeface="Candara" panose="020E0502030303020204" pitchFamily="34" charset="0"/>
              </a:rPr>
              <a:t>for the world today.</a:t>
            </a:r>
          </a:p>
        </p:txBody>
      </p:sp>
    </p:spTree>
    <p:extLst>
      <p:ext uri="{BB962C8B-B14F-4D97-AF65-F5344CB8AC3E}">
        <p14:creationId xmlns:p14="http://schemas.microsoft.com/office/powerpoint/2010/main" val="1217016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主以外別無依靠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piat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耶穌是道路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so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to-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lo.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Above Him there’s no other,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Jesus is the way.</a:t>
            </a:r>
          </a:p>
        </p:txBody>
      </p:sp>
    </p:spTree>
    <p:extLst>
      <p:ext uri="{BB962C8B-B14F-4D97-AF65-F5344CB8AC3E}">
        <p14:creationId xmlns:p14="http://schemas.microsoft.com/office/powerpoint/2010/main" val="1768576862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1944</TotalTime>
  <Words>645</Words>
  <Application>Microsoft Office PowerPoint</Application>
  <PresentationFormat>Widescreen</PresentationFormat>
  <Paragraphs>117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Candara</vt:lpstr>
      <vt:lpstr>Century Gothic</vt:lpstr>
      <vt:lpstr>Wingdings 3</vt:lpstr>
      <vt:lpstr>Slice</vt:lpstr>
      <vt:lpstr>耶穌就是答案  jesus is the answer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255</cp:revision>
  <dcterms:created xsi:type="dcterms:W3CDTF">2020-01-10T06:25:13Z</dcterms:created>
  <dcterms:modified xsi:type="dcterms:W3CDTF">2021-09-21T05:08:24Z</dcterms:modified>
</cp:coreProperties>
</file>